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4"/>
  </p:notesMasterIdLst>
  <p:sldIdLst>
    <p:sldId id="265" r:id="rId2"/>
    <p:sldId id="268" r:id="rId3"/>
    <p:sldId id="299" r:id="rId4"/>
    <p:sldId id="297" r:id="rId5"/>
    <p:sldId id="298" r:id="rId6"/>
    <p:sldId id="300" r:id="rId7"/>
    <p:sldId id="302" r:id="rId8"/>
    <p:sldId id="301" r:id="rId9"/>
    <p:sldId id="303" r:id="rId10"/>
    <p:sldId id="306" r:id="rId11"/>
    <p:sldId id="305" r:id="rId12"/>
    <p:sldId id="304" r:id="rId13"/>
    <p:sldId id="308" r:id="rId14"/>
    <p:sldId id="278" r:id="rId15"/>
    <p:sldId id="307" r:id="rId16"/>
    <p:sldId id="310" r:id="rId17"/>
    <p:sldId id="311" r:id="rId18"/>
    <p:sldId id="309" r:id="rId19"/>
    <p:sldId id="312" r:id="rId20"/>
    <p:sldId id="315" r:id="rId21"/>
    <p:sldId id="314" r:id="rId22"/>
    <p:sldId id="313" r:id="rId23"/>
    <p:sldId id="317" r:id="rId24"/>
    <p:sldId id="288" r:id="rId25"/>
    <p:sldId id="316" r:id="rId26"/>
    <p:sldId id="320" r:id="rId27"/>
    <p:sldId id="319" r:id="rId28"/>
    <p:sldId id="318" r:id="rId29"/>
    <p:sldId id="321" r:id="rId30"/>
    <p:sldId id="322" r:id="rId31"/>
    <p:sldId id="324" r:id="rId32"/>
    <p:sldId id="323" r:id="rId33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12" userDrawn="1">
          <p15:clr>
            <a:srgbClr val="A4A3A4"/>
          </p15:clr>
        </p15:guide>
        <p15:guide id="2" pos="960" userDrawn="1">
          <p15:clr>
            <a:srgbClr val="A4A3A4"/>
          </p15:clr>
        </p15:guide>
        <p15:guide id="3" orient="horz" pos="2296" userDrawn="1">
          <p15:clr>
            <a:srgbClr val="A4A3A4"/>
          </p15:clr>
        </p15:guide>
        <p15:guide id="4" orient="horz" pos="3135" userDrawn="1">
          <p15:clr>
            <a:srgbClr val="A4A3A4"/>
          </p15:clr>
        </p15:guide>
        <p15:guide id="5" orient="horz" pos="4039" userDrawn="1">
          <p15:clr>
            <a:srgbClr val="A4A3A4"/>
          </p15:clr>
        </p15:guide>
        <p15:guide id="6" pos="1018" userDrawn="1">
          <p15:clr>
            <a:srgbClr val="A4A3A4"/>
          </p15:clr>
        </p15:guide>
        <p15:guide id="7" orient="horz" pos="1185" userDrawn="1">
          <p15:clr>
            <a:srgbClr val="A4A3A4"/>
          </p15:clr>
        </p15:guide>
        <p15:guide id="8" orient="horz" pos="2047" userDrawn="1">
          <p15:clr>
            <a:srgbClr val="A4A3A4"/>
          </p15:clr>
        </p15:guide>
        <p15:guide id="9" orient="horz" pos="2886" userDrawn="1">
          <p15:clr>
            <a:srgbClr val="A4A3A4"/>
          </p15:clr>
        </p15:guide>
        <p15:guide id="10" orient="horz" pos="1139" userDrawn="1">
          <p15:clr>
            <a:srgbClr val="A4A3A4"/>
          </p15:clr>
        </p15:guide>
        <p15:guide id="11" orient="horz" pos="2001" userDrawn="1">
          <p15:clr>
            <a:srgbClr val="A4A3A4"/>
          </p15:clr>
        </p15:guide>
        <p15:guide id="12" orient="horz" pos="2840" userDrawn="1">
          <p15:clr>
            <a:srgbClr val="A4A3A4"/>
          </p15:clr>
        </p15:guide>
        <p15:guide id="13" orient="horz" pos="3770" userDrawn="1">
          <p15:clr>
            <a:srgbClr val="A4A3A4"/>
          </p15:clr>
        </p15:guide>
        <p15:guide id="14" orient="horz" pos="3725" userDrawn="1">
          <p15:clr>
            <a:srgbClr val="A4A3A4"/>
          </p15:clr>
        </p15:guide>
        <p15:guide id="15" orient="horz" pos="958" userDrawn="1">
          <p15:clr>
            <a:srgbClr val="A4A3A4"/>
          </p15:clr>
        </p15:guide>
        <p15:guide id="16" orient="horz" pos="1797" userDrawn="1">
          <p15:clr>
            <a:srgbClr val="A4A3A4"/>
          </p15:clr>
        </p15:guide>
        <p15:guide id="17" orient="horz" pos="2659" userDrawn="1">
          <p15:clr>
            <a:srgbClr val="A4A3A4"/>
          </p15:clr>
        </p15:guide>
        <p15:guide id="18" orient="horz" pos="35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50"/>
    <a:srgbClr val="EB470C"/>
    <a:srgbClr val="000000"/>
    <a:srgbClr val="FFFFFF"/>
    <a:srgbClr val="AF5D40"/>
    <a:srgbClr val="00B0EF"/>
    <a:srgbClr val="F19CA7"/>
    <a:srgbClr val="008CCF"/>
    <a:srgbClr val="78C2E5"/>
    <a:srgbClr val="00A0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08" autoAdjust="0"/>
    <p:restoredTop sz="94704" autoAdjust="0"/>
  </p:normalViewPr>
  <p:slideViewPr>
    <p:cSldViewPr snapToGrid="0">
      <p:cViewPr varScale="1">
        <p:scale>
          <a:sx n="81" d="100"/>
          <a:sy n="81" d="100"/>
        </p:scale>
        <p:origin x="864" y="53"/>
      </p:cViewPr>
      <p:guideLst>
        <p:guide orient="horz" pos="1412"/>
        <p:guide pos="960"/>
        <p:guide orient="horz" pos="2296"/>
        <p:guide orient="horz" pos="3135"/>
        <p:guide orient="horz" pos="4039"/>
        <p:guide pos="1018"/>
        <p:guide orient="horz" pos="1185"/>
        <p:guide orient="horz" pos="2047"/>
        <p:guide orient="horz" pos="2886"/>
        <p:guide orient="horz" pos="1139"/>
        <p:guide orient="horz" pos="2001"/>
        <p:guide orient="horz" pos="2840"/>
        <p:guide orient="horz" pos="3770"/>
        <p:guide orient="horz" pos="3725"/>
        <p:guide orient="horz" pos="958"/>
        <p:guide orient="horz" pos="1797"/>
        <p:guide orient="horz" pos="2659"/>
        <p:guide orient="horz" pos="354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D2F4E-E288-1B4D-AD06-B0AF4C8AFEE3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ore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D0A04-ED66-3B4F-BF7E-72C73561D30F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514079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09/17/2024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2586542"/>
            <a:ext cx="10540380" cy="212365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A Tour of Colorful Destinations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88A5C716-E888-4CFC-1646-FB1E5A5B00C5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900A4511-19B5-32BF-87EF-AF161CA68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355E5868-0447-F423-6FB0-35C450F9A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6DFD2CA-7C67-7F52-3C8A-9356DE737E5C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1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75834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C13F389-B03B-4C79-B188-DD7BFA5E9C7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p.67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21A220-986B-41EC-8EE5-6CDC999662C6}"/>
              </a:ext>
            </a:extLst>
          </p:cNvPr>
          <p:cNvSpPr txBox="1"/>
          <p:nvPr/>
        </p:nvSpPr>
        <p:spPr>
          <a:xfrm>
            <a:off x="1620000" y="311228"/>
            <a:ext cx="81253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Germany invaded the island and banned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Greek flag during World War II.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protest, the islanders painted their houses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the blue and white colors of the Greek flag. </a:t>
            </a:r>
          </a:p>
        </p:txBody>
      </p:sp>
    </p:spTree>
    <p:extLst>
      <p:ext uri="{BB962C8B-B14F-4D97-AF65-F5344CB8AC3E}">
        <p14:creationId xmlns:p14="http://schemas.microsoft.com/office/powerpoint/2010/main" val="17760022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C13F389-B03B-4C79-B188-DD7BFA5E9C7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p.67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6647D6E-E2D3-4C8C-944A-4A0CD8311424}"/>
              </a:ext>
            </a:extLst>
          </p:cNvPr>
          <p:cNvSpPr txBox="1"/>
          <p:nvPr/>
        </p:nvSpPr>
        <p:spPr>
          <a:xfrm>
            <a:off x="1619999" y="311228"/>
            <a:ext cx="8125361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more reasonable explanation is based on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nature.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Houses were painted in white just because white keeps houses cool in the hot summer.</a:t>
            </a:r>
          </a:p>
        </p:txBody>
      </p:sp>
    </p:spTree>
    <p:extLst>
      <p:ext uri="{BB962C8B-B14F-4D97-AF65-F5344CB8AC3E}">
        <p14:creationId xmlns:p14="http://schemas.microsoft.com/office/powerpoint/2010/main" val="33590908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C13F389-B03B-4C79-B188-DD7BFA5E9C7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p.67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42A40B-4452-49DE-B0AB-BEF376D8B4A5}"/>
              </a:ext>
            </a:extLst>
          </p:cNvPr>
          <p:cNvSpPr txBox="1"/>
          <p:nvPr/>
        </p:nvSpPr>
        <p:spPr>
          <a:xfrm>
            <a:off x="1619999" y="311228"/>
            <a:ext cx="812536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Windows, doors, and roofs were painted in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blue since the islanders loved the blue sea and skies.</a:t>
            </a:r>
          </a:p>
        </p:txBody>
      </p:sp>
    </p:spTree>
    <p:extLst>
      <p:ext uri="{BB962C8B-B14F-4D97-AF65-F5344CB8AC3E}">
        <p14:creationId xmlns:p14="http://schemas.microsoft.com/office/powerpoint/2010/main" val="9293405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C13F389-B03B-4C79-B188-DD7BFA5E9C7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p.67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60DC23-6210-4830-85AA-D18EFE996049}"/>
              </a:ext>
            </a:extLst>
          </p:cNvPr>
          <p:cNvSpPr txBox="1"/>
          <p:nvPr/>
        </p:nvSpPr>
        <p:spPr>
          <a:xfrm>
            <a:off x="1619999" y="311228"/>
            <a:ext cx="812536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Whatever the origin of the colors,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millions of tourists visit Santorini each year and enjoy the wonderful colors of the Greek island.</a:t>
            </a:r>
          </a:p>
        </p:txBody>
      </p:sp>
    </p:spTree>
    <p:extLst>
      <p:ext uri="{BB962C8B-B14F-4D97-AF65-F5344CB8AC3E}">
        <p14:creationId xmlns:p14="http://schemas.microsoft.com/office/powerpoint/2010/main" val="6732943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3094373"/>
            <a:ext cx="10540380" cy="110799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 err="1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Izamal</a:t>
            </a:r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, Mexico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88A5C716-E888-4CFC-1646-FB1E5A5B00C5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900A4511-19B5-32BF-87EF-AF161CA68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355E5868-0447-F423-6FB0-35C450F9A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6DFD2CA-7C67-7F52-3C8A-9356DE737E5C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1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75B29162-C2DA-0F2E-AB78-F08C8AB3693C}"/>
              </a:ext>
            </a:extLst>
          </p:cNvPr>
          <p:cNvSpPr txBox="1"/>
          <p:nvPr/>
        </p:nvSpPr>
        <p:spPr>
          <a:xfrm>
            <a:off x="2952871" y="4140389"/>
            <a:ext cx="607762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이사말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멕시코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844258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C13F389-B03B-4C79-B188-DD7BFA5E9C7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p.68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CE39A14-C946-467A-8E2F-6F5A1563C3D0}"/>
              </a:ext>
            </a:extLst>
          </p:cNvPr>
          <p:cNvSpPr txBox="1"/>
          <p:nvPr/>
        </p:nvSpPr>
        <p:spPr>
          <a:xfrm>
            <a:off x="1619999" y="311228"/>
            <a:ext cx="812536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Nicknamed “The Yellow City,” 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Izamal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is a small town in the state of Yucatan.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name 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Izamal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means “dew (that falls from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heavens).”</a:t>
            </a:r>
          </a:p>
        </p:txBody>
      </p:sp>
    </p:spTree>
    <p:extLst>
      <p:ext uri="{BB962C8B-B14F-4D97-AF65-F5344CB8AC3E}">
        <p14:creationId xmlns:p14="http://schemas.microsoft.com/office/powerpoint/2010/main" val="40807605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C13F389-B03B-4C79-B188-DD7BFA5E9C7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p.68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9F18734-89A3-42B4-B1CF-A55DF5BF079E}"/>
              </a:ext>
            </a:extLst>
          </p:cNvPr>
          <p:cNvSpPr txBox="1"/>
          <p:nvPr/>
        </p:nvSpPr>
        <p:spPr>
          <a:xfrm>
            <a:off x="1619999" y="311228"/>
            <a:ext cx="8968404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Izamal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was founded nearly 2,000 years ago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by the Maya.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largest Mayan ruin in 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Izamal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is 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Kinich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Kak Moo.</a:t>
            </a:r>
          </a:p>
        </p:txBody>
      </p:sp>
    </p:spTree>
    <p:extLst>
      <p:ext uri="{BB962C8B-B14F-4D97-AF65-F5344CB8AC3E}">
        <p14:creationId xmlns:p14="http://schemas.microsoft.com/office/powerpoint/2010/main" val="29738379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C13F389-B03B-4C79-B188-DD7BFA5E9C7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p.68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EAE2D7-CF8C-4146-AB12-747D0AD085F1}"/>
              </a:ext>
            </a:extLst>
          </p:cNvPr>
          <p:cNvSpPr txBox="1"/>
          <p:nvPr/>
        </p:nvSpPr>
        <p:spPr>
          <a:xfrm>
            <a:off x="1619999" y="311228"/>
            <a:ext cx="8125361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is a 35-meter-high pyramid that has ten levels.</a:t>
            </a:r>
            <a:r>
              <a:rPr lang="en-US" altLang="ko-Kore-KR" sz="3600" spc="-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90523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C13F389-B03B-4C79-B188-DD7BFA5E9C7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p.68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2A80A3-6C37-40AD-BBC9-E0921228F8DE}"/>
              </a:ext>
            </a:extLst>
          </p:cNvPr>
          <p:cNvSpPr txBox="1"/>
          <p:nvPr/>
        </p:nvSpPr>
        <p:spPr>
          <a:xfrm>
            <a:off x="1619999" y="311228"/>
            <a:ext cx="8752908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Izamal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is also a town with three cultures.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 a UNESCO World Heritage Site,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features Mayan ruins, Spanish colonial buildings, and today’s busy modern culture.</a:t>
            </a:r>
          </a:p>
        </p:txBody>
      </p:sp>
    </p:spTree>
    <p:extLst>
      <p:ext uri="{BB962C8B-B14F-4D97-AF65-F5344CB8AC3E}">
        <p14:creationId xmlns:p14="http://schemas.microsoft.com/office/powerpoint/2010/main" val="23593937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C13F389-B03B-4C79-B188-DD7BFA5E9C7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5509736-DBA4-4D17-9F29-DA4109B76565}"/>
              </a:ext>
            </a:extLst>
          </p:cNvPr>
          <p:cNvSpPr txBox="1"/>
          <p:nvPr/>
        </p:nvSpPr>
        <p:spPr>
          <a:xfrm>
            <a:off x="1619999" y="311228"/>
            <a:ext cx="812536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whole town, aside from the Mayan remains, is in bright yellow.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All the colonial buildings, the market,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the huge convent are in this cheerful color. </a:t>
            </a:r>
          </a:p>
        </p:txBody>
      </p:sp>
    </p:spTree>
    <p:extLst>
      <p:ext uri="{BB962C8B-B14F-4D97-AF65-F5344CB8AC3E}">
        <p14:creationId xmlns:p14="http://schemas.microsoft.com/office/powerpoint/2010/main" val="6999808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C13F389-B03B-4C79-B188-DD7BFA5E9C7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p.65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9120096-C0A9-471C-BA48-57E6E2401DF7}"/>
              </a:ext>
            </a:extLst>
          </p:cNvPr>
          <p:cNvSpPr txBox="1"/>
          <p:nvPr/>
        </p:nvSpPr>
        <p:spPr>
          <a:xfrm>
            <a:off x="1620000" y="311228"/>
            <a:ext cx="9631579" cy="670061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Tourists go to many places around the world.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Popular destinations have their own charms, such as beautiful natural sights, rich historical traditions, attractive buildings, or even fast-paced styles of living.</a:t>
            </a:r>
          </a:p>
          <a:p>
            <a:pPr>
              <a:lnSpc>
                <a:spcPct val="250000"/>
              </a:lnSpc>
            </a:pPr>
            <a:endParaRPr lang="en-US" altLang="ko-Kore-KR" sz="3600" spc="-10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91948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C13F389-B03B-4C79-B188-DD7BFA5E9C7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127B30F-65E7-4314-BE21-730C09B47457}"/>
              </a:ext>
            </a:extLst>
          </p:cNvPr>
          <p:cNvSpPr txBox="1"/>
          <p:nvPr/>
        </p:nvSpPr>
        <p:spPr>
          <a:xfrm>
            <a:off x="1619999" y="311228"/>
            <a:ext cx="812536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Izamal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is really a monument of yellow, but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remains unclear why the town was painted in yellow.</a:t>
            </a:r>
          </a:p>
        </p:txBody>
      </p:sp>
    </p:spTree>
    <p:extLst>
      <p:ext uri="{BB962C8B-B14F-4D97-AF65-F5344CB8AC3E}">
        <p14:creationId xmlns:p14="http://schemas.microsoft.com/office/powerpoint/2010/main" val="22489225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C13F389-B03B-4C79-B188-DD7BFA5E9C7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AC60990-21A8-4162-A205-FF26C14FF645}"/>
              </a:ext>
            </a:extLst>
          </p:cNvPr>
          <p:cNvSpPr txBox="1"/>
          <p:nvPr/>
        </p:nvSpPr>
        <p:spPr>
          <a:xfrm>
            <a:off x="1619999" y="311228"/>
            <a:ext cx="812536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By painting nearly everything in yellow,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perhaps people wanted to pay respect to the Mayan sun god.</a:t>
            </a:r>
          </a:p>
        </p:txBody>
      </p:sp>
    </p:spTree>
    <p:extLst>
      <p:ext uri="{BB962C8B-B14F-4D97-AF65-F5344CB8AC3E}">
        <p14:creationId xmlns:p14="http://schemas.microsoft.com/office/powerpoint/2010/main" val="3842925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C13F389-B03B-4C79-B188-DD7BFA5E9C7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0580F02-684A-4AC0-85F9-927714B33255}"/>
              </a:ext>
            </a:extLst>
          </p:cNvPr>
          <p:cNvSpPr txBox="1"/>
          <p:nvPr/>
        </p:nvSpPr>
        <p:spPr>
          <a:xfrm>
            <a:off x="1619999" y="311228"/>
            <a:ext cx="8125361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is also possible that they wanted to celebrate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Pope’s visit.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Or they may have just wanted to keep mosquitoes away. </a:t>
            </a:r>
          </a:p>
        </p:txBody>
      </p:sp>
    </p:spTree>
    <p:extLst>
      <p:ext uri="{BB962C8B-B14F-4D97-AF65-F5344CB8AC3E}">
        <p14:creationId xmlns:p14="http://schemas.microsoft.com/office/powerpoint/2010/main" val="14088845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C13F389-B03B-4C79-B188-DD7BFA5E9C7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F08E9A-535A-4CD7-8F48-7618021B3564}"/>
              </a:ext>
            </a:extLst>
          </p:cNvPr>
          <p:cNvSpPr txBox="1"/>
          <p:nvPr/>
        </p:nvSpPr>
        <p:spPr>
          <a:xfrm>
            <a:off x="1619999" y="311228"/>
            <a:ext cx="812536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Considering the rich historical traditions,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is not surprising that the Mexican government named 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Izamal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as a “magic town.”</a:t>
            </a:r>
          </a:p>
        </p:txBody>
      </p:sp>
    </p:spTree>
    <p:extLst>
      <p:ext uri="{BB962C8B-B14F-4D97-AF65-F5344CB8AC3E}">
        <p14:creationId xmlns:p14="http://schemas.microsoft.com/office/powerpoint/2010/main" val="25625727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3094373"/>
            <a:ext cx="10540380" cy="110799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Jaipur, India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88A5C716-E888-4CFC-1646-FB1E5A5B00C5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900A4511-19B5-32BF-87EF-AF161CA68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355E5868-0447-F423-6FB0-35C450F9A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6DFD2CA-7C67-7F52-3C8A-9356DE737E5C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1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75B29162-C2DA-0F2E-AB78-F08C8AB3693C}"/>
              </a:ext>
            </a:extLst>
          </p:cNvPr>
          <p:cNvSpPr txBox="1"/>
          <p:nvPr/>
        </p:nvSpPr>
        <p:spPr>
          <a:xfrm>
            <a:off x="2952871" y="4140389"/>
            <a:ext cx="607762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자이푸르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인도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703100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C13F389-B03B-4C79-B188-DD7BFA5E9C7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p.70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C3C96D-976B-41BF-A9CF-D6D45E97F360}"/>
              </a:ext>
            </a:extLst>
          </p:cNvPr>
          <p:cNvSpPr txBox="1"/>
          <p:nvPr/>
        </p:nvSpPr>
        <p:spPr>
          <a:xfrm>
            <a:off x="1619999" y="311228"/>
            <a:ext cx="8125362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Jaipur, the state capital of Rajasthan,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is a highly popular tourist destination.</a:t>
            </a:r>
          </a:p>
        </p:txBody>
      </p:sp>
    </p:spTree>
    <p:extLst>
      <p:ext uri="{BB962C8B-B14F-4D97-AF65-F5344CB8AC3E}">
        <p14:creationId xmlns:p14="http://schemas.microsoft.com/office/powerpoint/2010/main" val="5222974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C13F389-B03B-4C79-B188-DD7BFA5E9C7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p.70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BB0BD7-B04F-4B13-A3CC-C7619C1F88DC}"/>
              </a:ext>
            </a:extLst>
          </p:cNvPr>
          <p:cNvSpPr txBox="1"/>
          <p:nvPr/>
        </p:nvSpPr>
        <p:spPr>
          <a:xfrm>
            <a:off x="1619999" y="311228"/>
            <a:ext cx="813216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is a city of ancient forts and royal palaces,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visitors can enjoy not only the history of the city but also beautiful views of the surrounding green hills.</a:t>
            </a:r>
          </a:p>
        </p:txBody>
      </p:sp>
    </p:spTree>
    <p:extLst>
      <p:ext uri="{BB962C8B-B14F-4D97-AF65-F5344CB8AC3E}">
        <p14:creationId xmlns:p14="http://schemas.microsoft.com/office/powerpoint/2010/main" val="34059266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C13F389-B03B-4C79-B188-DD7BFA5E9C7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p.70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84AFDE6-091E-45A3-AB7B-F499B4C87D99}"/>
              </a:ext>
            </a:extLst>
          </p:cNvPr>
          <p:cNvSpPr txBox="1"/>
          <p:nvPr/>
        </p:nvSpPr>
        <p:spPr>
          <a:xfrm>
            <a:off x="1619999" y="311228"/>
            <a:ext cx="812536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Jaipur has many remarkable places that tourists can visit, including the Samrat Yantra, where the world’s largest sundial awaits visitors.</a:t>
            </a:r>
          </a:p>
        </p:txBody>
      </p:sp>
    </p:spTree>
    <p:extLst>
      <p:ext uri="{BB962C8B-B14F-4D97-AF65-F5344CB8AC3E}">
        <p14:creationId xmlns:p14="http://schemas.microsoft.com/office/powerpoint/2010/main" val="40525007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C13F389-B03B-4C79-B188-DD7BFA5E9C7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p.70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16DD467-8CC3-49B7-B1A6-6C2E209C682A}"/>
              </a:ext>
            </a:extLst>
          </p:cNvPr>
          <p:cNvSpPr txBox="1"/>
          <p:nvPr/>
        </p:nvSpPr>
        <p:spPr>
          <a:xfrm>
            <a:off x="1619999" y="311228"/>
            <a:ext cx="8125362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What is more surprising is that most buildings in Jaipur are pink.</a:t>
            </a:r>
          </a:p>
        </p:txBody>
      </p:sp>
    </p:spTree>
    <p:extLst>
      <p:ext uri="{BB962C8B-B14F-4D97-AF65-F5344CB8AC3E}">
        <p14:creationId xmlns:p14="http://schemas.microsoft.com/office/powerpoint/2010/main" val="35934733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C13F389-B03B-4C79-B188-DD7BFA5E9C7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p.70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B57DC1-1578-4DD0-8AC1-2717EEEFC241}"/>
              </a:ext>
            </a:extLst>
          </p:cNvPr>
          <p:cNvSpPr txBox="1"/>
          <p:nvPr/>
        </p:nvSpPr>
        <p:spPr>
          <a:xfrm>
            <a:off x="1619999" y="311228"/>
            <a:ext cx="812536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Maharaja (“Great King”) of Jaipur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had most of the buildings painted in pink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welcome a visit by Britain’s royal family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1876.</a:t>
            </a:r>
          </a:p>
        </p:txBody>
      </p:sp>
    </p:spTree>
    <p:extLst>
      <p:ext uri="{BB962C8B-B14F-4D97-AF65-F5344CB8AC3E}">
        <p14:creationId xmlns:p14="http://schemas.microsoft.com/office/powerpoint/2010/main" val="17804364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C13F389-B03B-4C79-B188-DD7BFA5E9C7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p.65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0B5D67-CE16-4FB7-9563-E61CFB5D86F3}"/>
              </a:ext>
            </a:extLst>
          </p:cNvPr>
          <p:cNvSpPr txBox="1"/>
          <p:nvPr/>
        </p:nvSpPr>
        <p:spPr>
          <a:xfrm>
            <a:off x="1620001" y="311228"/>
            <a:ext cx="81253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some destinations, however,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is the striking colors that take their breath away.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Let’s look at three such colorful places.</a:t>
            </a:r>
          </a:p>
        </p:txBody>
      </p:sp>
    </p:spTree>
    <p:extLst>
      <p:ext uri="{BB962C8B-B14F-4D97-AF65-F5344CB8AC3E}">
        <p14:creationId xmlns:p14="http://schemas.microsoft.com/office/powerpoint/2010/main" val="9688665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C13F389-B03B-4C79-B188-DD7BFA5E9C7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p.70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4A62E0C-FAEB-4B07-8C79-0D1F819047D6}"/>
              </a:ext>
            </a:extLst>
          </p:cNvPr>
          <p:cNvSpPr txBox="1"/>
          <p:nvPr/>
        </p:nvSpPr>
        <p:spPr>
          <a:xfrm>
            <a:off x="1619999" y="311228"/>
            <a:ext cx="8125361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most famous pink landmark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is Hawa Mahal (“Palace of Winds”).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Due to this, Jaipur became known as “the Pink City.”</a:t>
            </a:r>
          </a:p>
        </p:txBody>
      </p:sp>
    </p:spTree>
    <p:extLst>
      <p:ext uri="{BB962C8B-B14F-4D97-AF65-F5344CB8AC3E}">
        <p14:creationId xmlns:p14="http://schemas.microsoft.com/office/powerpoint/2010/main" val="32657605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C13F389-B03B-4C79-B188-DD7BFA5E9C7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p.70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2FA7DBD-B850-4FD5-B53C-A8DF17E07649}"/>
              </a:ext>
            </a:extLst>
          </p:cNvPr>
          <p:cNvSpPr txBox="1"/>
          <p:nvPr/>
        </p:nvSpPr>
        <p:spPr>
          <a:xfrm>
            <a:off x="1619999" y="311228"/>
            <a:ext cx="8543237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Colors tell interesting stories.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By exploring colorful places around the world,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you will get to know exciting stories about them.</a:t>
            </a:r>
          </a:p>
        </p:txBody>
      </p:sp>
    </p:spTree>
    <p:extLst>
      <p:ext uri="{BB962C8B-B14F-4D97-AF65-F5344CB8AC3E}">
        <p14:creationId xmlns:p14="http://schemas.microsoft.com/office/powerpoint/2010/main" val="17606867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C13F389-B03B-4C79-B188-DD7BFA5E9C7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p.70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F83DD5-FA11-482F-A311-EA9C427DDF97}"/>
              </a:ext>
            </a:extLst>
          </p:cNvPr>
          <p:cNvSpPr txBox="1"/>
          <p:nvPr/>
        </p:nvSpPr>
        <p:spPr>
          <a:xfrm>
            <a:off x="1619999" y="311228"/>
            <a:ext cx="8904337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Perhaps photos of these vivid destinations can make your life as well as your album more colorful.</a:t>
            </a:r>
          </a:p>
        </p:txBody>
      </p:sp>
    </p:spTree>
    <p:extLst>
      <p:ext uri="{BB962C8B-B14F-4D97-AF65-F5344CB8AC3E}">
        <p14:creationId xmlns:p14="http://schemas.microsoft.com/office/powerpoint/2010/main" val="36655783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3094373"/>
            <a:ext cx="10540380" cy="110799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Santorini, Greece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88A5C716-E888-4CFC-1646-FB1E5A5B00C5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900A4511-19B5-32BF-87EF-AF161CA68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355E5868-0447-F423-6FB0-35C450F9A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6DFD2CA-7C67-7F52-3C8A-9356DE737E5C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1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75B29162-C2DA-0F2E-AB78-F08C8AB3693C}"/>
              </a:ext>
            </a:extLst>
          </p:cNvPr>
          <p:cNvSpPr txBox="1"/>
          <p:nvPr/>
        </p:nvSpPr>
        <p:spPr>
          <a:xfrm>
            <a:off x="2952871" y="4140389"/>
            <a:ext cx="607762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산토리니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그리스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801634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C13F389-B03B-4C79-B188-DD7BFA5E9C7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3D093A1-CD96-4C5B-B58A-F49B524EB47A}"/>
              </a:ext>
            </a:extLst>
          </p:cNvPr>
          <p:cNvSpPr txBox="1"/>
          <p:nvPr/>
        </p:nvSpPr>
        <p:spPr>
          <a:xfrm>
            <a:off x="1620001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Santorini is a beautiful island whose great volcanic scenery and dramatic sunsets attract tourists from around the world.</a:t>
            </a:r>
          </a:p>
        </p:txBody>
      </p:sp>
    </p:spTree>
    <p:extLst>
      <p:ext uri="{BB962C8B-B14F-4D97-AF65-F5344CB8AC3E}">
        <p14:creationId xmlns:p14="http://schemas.microsoft.com/office/powerpoint/2010/main" val="1068478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C13F389-B03B-4C79-B188-DD7BFA5E9C7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B259EBF-A3A4-43A2-A1F2-5BABCC2EA0BA}"/>
              </a:ext>
            </a:extLst>
          </p:cNvPr>
          <p:cNvSpPr txBox="1"/>
          <p:nvPr/>
        </p:nvSpPr>
        <p:spPr>
          <a:xfrm>
            <a:off x="1620001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Thanks to its striking nature,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Santorini has been in many movies, television shows, and commercials.</a:t>
            </a:r>
          </a:p>
        </p:txBody>
      </p:sp>
    </p:spTree>
    <p:extLst>
      <p:ext uri="{BB962C8B-B14F-4D97-AF65-F5344CB8AC3E}">
        <p14:creationId xmlns:p14="http://schemas.microsoft.com/office/powerpoint/2010/main" val="18146297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C13F389-B03B-4C79-B188-DD7BFA5E9C7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34A02A-6CE8-4694-ACE5-49D435A69201}"/>
              </a:ext>
            </a:extLst>
          </p:cNvPr>
          <p:cNvSpPr txBox="1"/>
          <p:nvPr/>
        </p:nvSpPr>
        <p:spPr>
          <a:xfrm>
            <a:off x="1620000" y="311228"/>
            <a:ext cx="8125360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Naturally, Santorini is what comes to mind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when many people hear the word Greece.</a:t>
            </a:r>
          </a:p>
        </p:txBody>
      </p:sp>
    </p:spTree>
    <p:extLst>
      <p:ext uri="{BB962C8B-B14F-4D97-AF65-F5344CB8AC3E}">
        <p14:creationId xmlns:p14="http://schemas.microsoft.com/office/powerpoint/2010/main" val="13043742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C13F389-B03B-4C79-B188-DD7BFA5E9C7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6E768E-205E-4F1B-8233-293E078D5C87}"/>
              </a:ext>
            </a:extLst>
          </p:cNvPr>
          <p:cNvSpPr txBox="1"/>
          <p:nvPr/>
        </p:nvSpPr>
        <p:spPr>
          <a:xfrm>
            <a:off x="1620000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This destination is also most famous for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its white-washed houses and blue windows, doors, and roofs.</a:t>
            </a:r>
          </a:p>
        </p:txBody>
      </p:sp>
    </p:spTree>
    <p:extLst>
      <p:ext uri="{BB962C8B-B14F-4D97-AF65-F5344CB8AC3E}">
        <p14:creationId xmlns:p14="http://schemas.microsoft.com/office/powerpoint/2010/main" val="35810427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C13F389-B03B-4C79-B188-DD7BFA5E9C7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p.67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CC26B1-58EB-4773-B11A-9427010AA846}"/>
              </a:ext>
            </a:extLst>
          </p:cNvPr>
          <p:cNvSpPr txBox="1"/>
          <p:nvPr/>
        </p:nvSpPr>
        <p:spPr>
          <a:xfrm>
            <a:off x="1620000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Why the houses are white and blue remains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mystery.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One explanation has to do with war. </a:t>
            </a:r>
          </a:p>
        </p:txBody>
      </p:sp>
    </p:spTree>
    <p:extLst>
      <p:ext uri="{BB962C8B-B14F-4D97-AF65-F5344CB8AC3E}">
        <p14:creationId xmlns:p14="http://schemas.microsoft.com/office/powerpoint/2010/main" val="16727314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4047</TotalTime>
  <Words>795</Words>
  <Application>Microsoft Office PowerPoint</Application>
  <PresentationFormat>와이드스크린</PresentationFormat>
  <Paragraphs>103</Paragraphs>
  <Slides>32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32</vt:i4>
      </vt:variant>
    </vt:vector>
  </HeadingPairs>
  <TitlesOfParts>
    <vt:vector size="40" baseType="lpstr">
      <vt:lpstr>Aptos</vt:lpstr>
      <vt:lpstr>Aptos Display</vt:lpstr>
      <vt:lpstr>Noto Sans KR Medium</vt:lpstr>
      <vt:lpstr>나눔고딕</vt:lpstr>
      <vt:lpstr>맑은 고딕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은정 박</cp:lastModifiedBy>
  <cp:revision>153</cp:revision>
  <dcterms:created xsi:type="dcterms:W3CDTF">2024-07-02T00:56:12Z</dcterms:created>
  <dcterms:modified xsi:type="dcterms:W3CDTF">2024-09-17T02:35:01Z</dcterms:modified>
</cp:coreProperties>
</file>